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52B04B-4D35-4F86-B8BA-7DAF4512593F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3A9166-81AF-4CBB-9CDD-AFE71D875B59}" type="datetime1">
              <a:rPr lang="sk-SK" smtClean="0"/>
              <a:t>15.3.2022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2EEF8-CF6C-4448-A93B-02E8620528B2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090D0-6914-4604-A064-B23695492F11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dátumu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0303F-DA45-4CD8-833E-7A5FE3937009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12" name="Zástupný symbol päty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čísla snímky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1EE83-41C4-4769-B557-1F2058CEC147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7" name="Zástupný symbol dátumu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CF294-CB85-470A-B491-487A982A7EB3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9" name="Zástupný symbol päty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é číslo snímky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9ED3A-E2FB-4DC6-A35C-9F4912365F95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00C2F-760C-4599-92C3-AB5698A2118D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DA1CCA-0C9E-4391-A335-772E475EA932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E9491C-0342-4DD4-9837-EDD3ACA2FD2A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0F2213-F072-487F-8F0F-A8CDB951E5E9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10" name="Zástupný symbol päty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čísla snímky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E2AB9-BE70-45D5-9981-F4FB89C26C49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76C4D41-44C2-4F21-9485-C8C08819C116}" type="datetime1">
              <a:rPr lang="sk-SK" smtClean="0"/>
              <a:t>15.3.2022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ĺž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sk" dirty="0"/>
              <a:t>DSS a ŠZ L</a:t>
            </a:r>
            <a:r>
              <a:rPr lang="sk-SK" dirty="0"/>
              <a:t>i</a:t>
            </a:r>
            <a:r>
              <a:rPr lang="sk" dirty="0"/>
              <a:t>ptovský Hrádok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sk" sz="2000" dirty="0"/>
              <a:t>február 2022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ok 5" descr="Detailný záber loga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" sz="3200" dirty="0"/>
              <a:t>Zima, zima, Zimička...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5BA24257-4818-4C5C-95B6-3D6D14A5C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352" y="2228003"/>
            <a:ext cx="5194767" cy="3633047"/>
          </a:xfrm>
        </p:spPr>
        <p:txBody>
          <a:bodyPr>
            <a:normAutofit fontScale="92500"/>
          </a:bodyPr>
          <a:lstStyle/>
          <a:p>
            <a:r>
              <a:rPr lang="sk-SK" sz="3200" dirty="0"/>
              <a:t>Veľkí, malí, mladí, starí všetci sme sa ponáhľali užiť si tú snehovú nádheru...,</a:t>
            </a:r>
          </a:p>
          <a:p>
            <a:r>
              <a:rPr lang="sk-SK" sz="3200" dirty="0"/>
              <a:t>Chceli sme využiť ešte posledný sneh, ktorého bolo tento rok veru dosť </a:t>
            </a:r>
            <a:r>
              <a:rPr lang="sk-SK" sz="3200" dirty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F70F736-B8FB-4B6A-AFC5-D5FA6645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119" y="2228003"/>
            <a:ext cx="3035424" cy="4045722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F594A39-57FC-444F-9839-BF0AA67F96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3" y="955440"/>
            <a:ext cx="2895074" cy="3858659"/>
          </a:xfrm>
          <a:ln w="76200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C3459AC1-604B-4903-9B26-0D724CA6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38" y="2148700"/>
            <a:ext cx="2844799" cy="3791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8FC0F4-720E-4ED8-B3F5-ACAA3EF4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5068"/>
            <a:ext cx="11029616" cy="988332"/>
          </a:xfrm>
        </p:spPr>
        <p:txBody>
          <a:bodyPr/>
          <a:lstStyle/>
          <a:p>
            <a:r>
              <a:rPr lang="sk-SK" dirty="0"/>
              <a:t>Tancom k zdraviu a radosti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AA01319-DC64-4FD7-AAAF-702B5D37F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1688" y="1802720"/>
            <a:ext cx="3466452" cy="462021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11EDC75-C2BB-4C76-ADD3-1BF113AA7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936" y="2228002"/>
            <a:ext cx="3883326" cy="3633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dirty="0">
                <a:latin typeface="Century" panose="02040604050505020304" pitchFamily="18" charset="0"/>
              </a:rPr>
              <a:t>Tanec je tu odpradávna a  z</a:t>
            </a:r>
            <a:r>
              <a:rPr lang="sk-SK" sz="24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rejme mi dáte za pravdu, že tancom sa pretancujete k zdraviu a radosti. </a:t>
            </a:r>
            <a:r>
              <a:rPr lang="pl-PL" sz="24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Preto by nemal byť podceňovaný. </a:t>
            </a:r>
            <a:r>
              <a:rPr lang="sk-SK" sz="24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Je</a:t>
            </a:r>
            <a:r>
              <a:rPr lang="sk-SK" sz="2400" dirty="0">
                <a:solidFill>
                  <a:srgbClr val="444444"/>
                </a:solidFill>
                <a:latin typeface="Century" panose="02040604050505020304" pitchFamily="18" charset="0"/>
              </a:rPr>
              <a:t> </a:t>
            </a:r>
            <a:r>
              <a:rPr lang="sk-SK" sz="24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úplne jedno, akým spôsobom či štýlom tancujete. Ide o vašu radosť, váš pohyb a precítenie</a:t>
            </a:r>
            <a:r>
              <a:rPr lang="sk-SK" sz="22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. A myslím si, že obzvlášť to platí u našich </a:t>
            </a:r>
            <a:r>
              <a:rPr lang="sk-SK" sz="2200" i="0" dirty="0" err="1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klientiek</a:t>
            </a:r>
            <a:r>
              <a:rPr lang="sk-SK" sz="2200" i="0" dirty="0">
                <a:solidFill>
                  <a:srgbClr val="444444"/>
                </a:solidFill>
                <a:effectLst/>
                <a:latin typeface="Century" panose="02040604050505020304" pitchFamily="18" charset="0"/>
              </a:rPr>
              <a:t>.</a:t>
            </a:r>
            <a:endParaRPr lang="sk-SK" sz="22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7499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28_TF33552983" id="{2DFD4F13-60FA-42A5-A54E-BBCA665BE7B3}" vid="{FE4DBBCA-4F64-480B-8755-D1448BE431AB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{BC0BD50E-EDD5-4D06-B928-6E3082BC95DA}tf33552983_win32</Template>
  <TotalTime>118</TotalTime>
  <Words>109</Words>
  <Application>Microsoft Office PowerPoint</Application>
  <PresentationFormat>Širokouhlá</PresentationFormat>
  <Paragraphs>7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9" baseType="lpstr">
      <vt:lpstr>Calibri</vt:lpstr>
      <vt:lpstr>Century</vt:lpstr>
      <vt:lpstr>Franklin Gothic Book</vt:lpstr>
      <vt:lpstr>Franklin Gothic Demi</vt:lpstr>
      <vt:lpstr>Wingdings 2</vt:lpstr>
      <vt:lpstr>DividendVTI</vt:lpstr>
      <vt:lpstr>DSS a ŠZ Liptovský Hrádok</vt:lpstr>
      <vt:lpstr>Zima, zima, Zimička...</vt:lpstr>
      <vt:lpstr>Tancom k zdraviu a radosti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a ŠZ Liptovský Hrádok</dc:title>
  <dc:creator>Owner</dc:creator>
  <cp:lastModifiedBy>Owner</cp:lastModifiedBy>
  <cp:revision>3</cp:revision>
  <dcterms:created xsi:type="dcterms:W3CDTF">2022-03-14T15:06:50Z</dcterms:created>
  <dcterms:modified xsi:type="dcterms:W3CDTF">2022-03-15T08:18:46Z</dcterms:modified>
</cp:coreProperties>
</file>